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BE8C4-EC59-4F44-B04E-83DD884DFF3F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F8C9D-C0F9-4579-822C-C7C317B7A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CC3E0-2A59-4356-BF24-8ED48587A747}" type="slidenum">
              <a:rPr lang="ru-RU"/>
              <a:pPr/>
              <a:t>1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1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9AA2-DBA9-4F35-9646-26A08BDEF1AD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34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8F7C-D105-4651-9085-8F885357AB15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2798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8F7C-D105-4651-9085-8F885357AB15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7390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8F7C-D105-4651-9085-8F885357AB15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1556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8F7C-D105-4651-9085-8F885357AB15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700682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8F7C-D105-4651-9085-8F885357AB15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1126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EC4-C7EC-4B34-AD0C-A1C473369496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232-6D99-43ED-9385-70300D10038F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3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2C50-7E03-46BD-BCFE-5EE8E868BABE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8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6493-0375-4C60-AA48-FED9CEF43793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07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8542-8DEC-4F4D-A4AF-AAA58F1F830E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28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03BA-6CD2-4AEF-B7BE-76864A04A657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7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B17-FF0B-4083-B3F3-B4249CD765C2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4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76B7-6B55-4B27-8419-4B5127C060D8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8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EA4-77F0-4689-946D-ACB3EEE82D98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D714-3342-4F51-AAC6-6834B85639B3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1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8F7C-D105-4651-9085-8F885357AB15}" type="datetime1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3500438"/>
            <a:ext cx="6988175" cy="1728787"/>
          </a:xfrm>
          <a:noFill/>
        </p:spPr>
        <p:txBody>
          <a:bodyPr/>
          <a:lstStyle/>
          <a:p>
            <a:pPr algn="ctr" eaLnBrk="1" hangingPunct="1"/>
            <a:br>
              <a:rPr lang="ru-RU" sz="2400" b="1" dirty="0"/>
            </a:br>
            <a:endParaRPr lang="ru-RU" sz="24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39750" y="260350"/>
            <a:ext cx="1223963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" name="Picture 7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445224"/>
            <a:ext cx="94164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5">
                <a:lumMod val="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6480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9850" cmpd="thinThick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79" y="203714"/>
            <a:ext cx="8786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 частное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«КОЛЛЕДЖ МЕНЕДЖМЕНТА»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2877" y="1940748"/>
            <a:ext cx="7595403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/>
              <a:t>ДИПЛОМНАЯ РАБОТА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400" b="1" dirty="0"/>
              <a:t>Тема: Бухгалтерский учет основных средств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9742" y="4221088"/>
            <a:ext cx="3884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Выполнила: 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Группа: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Руководитель: 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47736" y="571235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Архангельск</a:t>
            </a:r>
          </a:p>
          <a:p>
            <a:pPr algn="ctr"/>
            <a:r>
              <a:rPr lang="ru-RU" b="1" dirty="0"/>
              <a:t>2019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564</TotalTime>
  <Words>28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Грань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RAO-ALIANZ</dc:creator>
  <cp:lastModifiedBy>ИП Протопопов АА</cp:lastModifiedBy>
  <cp:revision>56</cp:revision>
  <dcterms:created xsi:type="dcterms:W3CDTF">2017-06-20T09:05:58Z</dcterms:created>
  <dcterms:modified xsi:type="dcterms:W3CDTF">2019-11-13T10:28:58Z</dcterms:modified>
</cp:coreProperties>
</file>